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sldIdLst>
    <p:sldId id="256" r:id="rId4"/>
    <p:sldId id="260" r:id="rId5"/>
    <p:sldId id="285" r:id="rId6"/>
    <p:sldId id="259" r:id="rId7"/>
    <p:sldId id="286" r:id="rId8"/>
    <p:sldId id="262" r:id="rId9"/>
    <p:sldId id="299" r:id="rId10"/>
    <p:sldId id="300" r:id="rId11"/>
    <p:sldId id="302" r:id="rId12"/>
    <p:sldId id="304" r:id="rId13"/>
    <p:sldId id="303" r:id="rId14"/>
    <p:sldId id="301" r:id="rId15"/>
    <p:sldId id="308" r:id="rId16"/>
    <p:sldId id="309" r:id="rId17"/>
    <p:sldId id="312" r:id="rId18"/>
    <p:sldId id="311" r:id="rId19"/>
    <p:sldId id="305" r:id="rId20"/>
    <p:sldId id="306" r:id="rId21"/>
    <p:sldId id="313" r:id="rId22"/>
    <p:sldId id="314" r:id="rId23"/>
    <p:sldId id="315" r:id="rId24"/>
    <p:sldId id="316" r:id="rId25"/>
    <p:sldId id="317" r:id="rId26"/>
    <p:sldId id="320" r:id="rId27"/>
    <p:sldId id="318" r:id="rId28"/>
    <p:sldId id="321" r:id="rId29"/>
    <p:sldId id="295" r:id="rId30"/>
    <p:sldId id="296" r:id="rId31"/>
    <p:sldId id="297" r:id="rId32"/>
    <p:sldId id="298" r:id="rId33"/>
  </p:sldIdLst>
  <p:sldSz cx="9144000" cy="6858000" type="overhead"/>
  <p:notesSz cx="6858000" cy="9144000"/>
  <p:defaultTextStyle>
    <a:defPPr>
      <a:defRPr lang="en-US"/>
    </a:defPPr>
    <a:lvl1pPr marL="0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6664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3325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9987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06650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3312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59976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86637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13299" algn="l" defTabSz="8533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7" autoAdjust="0"/>
  </p:normalViewPr>
  <p:slideViewPr>
    <p:cSldViewPr snapToGrid="0">
      <p:cViewPr>
        <p:scale>
          <a:sx n="66" d="100"/>
          <a:sy n="66" d="100"/>
        </p:scale>
        <p:origin x="-6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4"/>
            <a:ext cx="6858000" cy="2387603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40"/>
            <a:ext cx="6858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26664" indent="0" algn="ctr">
              <a:buNone/>
              <a:defRPr sz="1900"/>
            </a:lvl2pPr>
            <a:lvl3pPr marL="853325" indent="0" algn="ctr">
              <a:buNone/>
              <a:defRPr sz="1700"/>
            </a:lvl3pPr>
            <a:lvl4pPr marL="1279987" indent="0" algn="ctr">
              <a:buNone/>
              <a:defRPr sz="1600"/>
            </a:lvl4pPr>
            <a:lvl5pPr marL="1706650" indent="0" algn="ctr">
              <a:buNone/>
              <a:defRPr sz="1600"/>
            </a:lvl5pPr>
            <a:lvl6pPr marL="2133312" indent="0" algn="ctr">
              <a:buNone/>
              <a:defRPr sz="1600"/>
            </a:lvl6pPr>
            <a:lvl7pPr marL="2559976" indent="0" algn="ctr">
              <a:buNone/>
              <a:defRPr sz="1600"/>
            </a:lvl7pPr>
            <a:lvl8pPr marL="2986637" indent="0" algn="ctr">
              <a:buNone/>
              <a:defRPr sz="1600"/>
            </a:lvl8pPr>
            <a:lvl9pPr marL="341329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65123"/>
            <a:ext cx="1971675" cy="58118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3"/>
            <a:ext cx="5800725" cy="58118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3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68728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66921"/>
            <a:ext cx="9144000" cy="299108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9144000" cy="38669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200" y="2172649"/>
            <a:ext cx="5966666" cy="2423348"/>
          </a:xfrm>
          <a:effectLst/>
        </p:spPr>
        <p:txBody>
          <a:bodyPr anchor="b"/>
          <a:lstStyle>
            <a:lvl1pPr algn="r">
              <a:defRPr sz="4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6"/>
            <a:ext cx="5970495" cy="835463"/>
          </a:xfrm>
        </p:spPr>
        <p:txBody>
          <a:bodyPr/>
          <a:lstStyle>
            <a:lvl1pPr marL="0" indent="0" algn="r">
              <a:buNone/>
              <a:defRPr sz="1900">
                <a:solidFill>
                  <a:schemeClr val="tx2"/>
                </a:solidFill>
              </a:defRPr>
            </a:lvl1pPr>
            <a:lvl2pPr marL="426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3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6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3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11"/>
            <a:ext cx="25146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11"/>
            <a:ext cx="33528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11"/>
            <a:ext cx="1828800" cy="365123"/>
          </a:xfrm>
        </p:spPr>
        <p:txBody>
          <a:bodyPr/>
          <a:lstStyle>
            <a:lvl1pPr>
              <a:defRPr/>
            </a:lvl1pPr>
          </a:lstStyle>
          <a:p>
            <a:fld id="{4FD30121-E3C7-4B1F-AEE5-6FA5FB4E7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15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1"/>
            <a:ext cx="9144000" cy="299108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"/>
            <a:ext cx="9144000" cy="38669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4"/>
            <a:ext cx="4114800" cy="31278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900"/>
            </a:lvl1pPr>
            <a:lvl2pPr marL="426664" indent="0">
              <a:buNone/>
              <a:defRPr sz="2500"/>
            </a:lvl2pPr>
            <a:lvl3pPr marL="853325" indent="0">
              <a:buNone/>
              <a:defRPr sz="2300"/>
            </a:lvl3pPr>
            <a:lvl4pPr marL="1279987" indent="0">
              <a:buNone/>
              <a:defRPr sz="1900"/>
            </a:lvl4pPr>
            <a:lvl5pPr marL="1706650" indent="0">
              <a:buNone/>
              <a:defRPr sz="1900"/>
            </a:lvl5pPr>
            <a:lvl6pPr marL="2133312" indent="0">
              <a:buNone/>
              <a:defRPr sz="1900"/>
            </a:lvl6pPr>
            <a:lvl7pPr marL="2559976" indent="0">
              <a:buNone/>
              <a:defRPr sz="1900"/>
            </a:lvl7pPr>
            <a:lvl8pPr marL="2986637" indent="0">
              <a:buNone/>
              <a:defRPr sz="1900"/>
            </a:lvl8pPr>
            <a:lvl9pPr marL="3413299" indent="0">
              <a:buNone/>
              <a:defRPr sz="1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92" y="1010486"/>
            <a:ext cx="3694113" cy="2163023"/>
          </a:xfrm>
        </p:spPr>
        <p:txBody>
          <a:bodyPr anchor="b"/>
          <a:lstStyle>
            <a:lvl1pPr marL="170666" indent="-170666">
              <a:buFont typeface="Georgia" pitchFamily="18" charset="0"/>
              <a:buChar char="*"/>
              <a:defRPr sz="1600"/>
            </a:lvl1pPr>
            <a:lvl2pPr marL="426664" indent="0">
              <a:buNone/>
              <a:defRPr sz="1200"/>
            </a:lvl2pPr>
            <a:lvl3pPr marL="853325" indent="0">
              <a:buNone/>
              <a:defRPr sz="1000"/>
            </a:lvl3pPr>
            <a:lvl4pPr marL="1279987" indent="0">
              <a:buNone/>
              <a:defRPr sz="800"/>
            </a:lvl4pPr>
            <a:lvl5pPr marL="1706650" indent="0">
              <a:buNone/>
              <a:defRPr sz="800"/>
            </a:lvl5pPr>
            <a:lvl6pPr marL="2133312" indent="0">
              <a:buNone/>
              <a:defRPr sz="800"/>
            </a:lvl6pPr>
            <a:lvl7pPr marL="2559976" indent="0">
              <a:buNone/>
              <a:defRPr sz="800"/>
            </a:lvl7pPr>
            <a:lvl8pPr marL="2986637" indent="0">
              <a:buNone/>
              <a:defRPr sz="800"/>
            </a:lvl8pPr>
            <a:lvl9pPr marL="341329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73" y="4464420"/>
            <a:ext cx="6383539" cy="114300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11"/>
            <a:ext cx="25146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11"/>
            <a:ext cx="33528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11"/>
            <a:ext cx="1828800" cy="365123"/>
          </a:xfrm>
        </p:spPr>
        <p:txBody>
          <a:bodyPr/>
          <a:lstStyle>
            <a:lvl1pPr>
              <a:defRPr/>
            </a:lvl1pPr>
          </a:lstStyle>
          <a:p>
            <a:fld id="{2B290883-DCAD-4786-A41C-10594195A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362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1800" b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1800" b="0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1800" b="0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0000"/>
              </a:lnSpc>
              <a:defRPr/>
            </a:pPr>
            <a:endParaRPr lang="en-US" sz="1800" b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F43F-2F0E-4A98-ADB4-75A192633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361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68728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66921"/>
            <a:ext cx="9144000" cy="299108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9144000" cy="38669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200" y="2172649"/>
            <a:ext cx="5966666" cy="2423348"/>
          </a:xfrm>
          <a:effectLst/>
        </p:spPr>
        <p:txBody>
          <a:bodyPr anchor="b"/>
          <a:lstStyle>
            <a:lvl1pPr algn="r">
              <a:defRPr sz="4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6"/>
            <a:ext cx="5970495" cy="835463"/>
          </a:xfrm>
        </p:spPr>
        <p:txBody>
          <a:bodyPr/>
          <a:lstStyle>
            <a:lvl1pPr marL="0" indent="0" algn="r">
              <a:buNone/>
              <a:defRPr sz="1900">
                <a:solidFill>
                  <a:schemeClr val="tx2"/>
                </a:solidFill>
              </a:defRPr>
            </a:lvl1pPr>
            <a:lvl2pPr marL="426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3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6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3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11"/>
            <a:ext cx="25146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11"/>
            <a:ext cx="33528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11"/>
            <a:ext cx="1828800" cy="365123"/>
          </a:xfrm>
        </p:spPr>
        <p:txBody>
          <a:bodyPr/>
          <a:lstStyle>
            <a:lvl1pPr>
              <a:defRPr/>
            </a:lvl1pPr>
          </a:lstStyle>
          <a:p>
            <a:fld id="{4FD30121-E3C7-4B1F-AEE5-6FA5FB4E7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303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1"/>
            <a:ext cx="9144000" cy="299108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"/>
            <a:ext cx="9144000" cy="38669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2" tIns="42666" rIns="85332" bIns="426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4"/>
            <a:ext cx="4114800" cy="31278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900"/>
            </a:lvl1pPr>
            <a:lvl2pPr marL="426664" indent="0">
              <a:buNone/>
              <a:defRPr sz="2500"/>
            </a:lvl2pPr>
            <a:lvl3pPr marL="853325" indent="0">
              <a:buNone/>
              <a:defRPr sz="2300"/>
            </a:lvl3pPr>
            <a:lvl4pPr marL="1279987" indent="0">
              <a:buNone/>
              <a:defRPr sz="1900"/>
            </a:lvl4pPr>
            <a:lvl5pPr marL="1706650" indent="0">
              <a:buNone/>
              <a:defRPr sz="1900"/>
            </a:lvl5pPr>
            <a:lvl6pPr marL="2133312" indent="0">
              <a:buNone/>
              <a:defRPr sz="1900"/>
            </a:lvl6pPr>
            <a:lvl7pPr marL="2559976" indent="0">
              <a:buNone/>
              <a:defRPr sz="1900"/>
            </a:lvl7pPr>
            <a:lvl8pPr marL="2986637" indent="0">
              <a:buNone/>
              <a:defRPr sz="1900"/>
            </a:lvl8pPr>
            <a:lvl9pPr marL="3413299" indent="0">
              <a:buNone/>
              <a:defRPr sz="1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92" y="1010486"/>
            <a:ext cx="3694113" cy="2163023"/>
          </a:xfrm>
        </p:spPr>
        <p:txBody>
          <a:bodyPr anchor="b"/>
          <a:lstStyle>
            <a:lvl1pPr marL="170666" indent="-170666">
              <a:buFont typeface="Georgia" pitchFamily="18" charset="0"/>
              <a:buChar char="*"/>
              <a:defRPr sz="1600"/>
            </a:lvl1pPr>
            <a:lvl2pPr marL="426664" indent="0">
              <a:buNone/>
              <a:defRPr sz="1200"/>
            </a:lvl2pPr>
            <a:lvl3pPr marL="853325" indent="0">
              <a:buNone/>
              <a:defRPr sz="1000"/>
            </a:lvl3pPr>
            <a:lvl4pPr marL="1279987" indent="0">
              <a:buNone/>
              <a:defRPr sz="800"/>
            </a:lvl4pPr>
            <a:lvl5pPr marL="1706650" indent="0">
              <a:buNone/>
              <a:defRPr sz="800"/>
            </a:lvl5pPr>
            <a:lvl6pPr marL="2133312" indent="0">
              <a:buNone/>
              <a:defRPr sz="800"/>
            </a:lvl6pPr>
            <a:lvl7pPr marL="2559976" indent="0">
              <a:buNone/>
              <a:defRPr sz="800"/>
            </a:lvl7pPr>
            <a:lvl8pPr marL="2986637" indent="0">
              <a:buNone/>
              <a:defRPr sz="800"/>
            </a:lvl8pPr>
            <a:lvl9pPr marL="341329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73" y="4464420"/>
            <a:ext cx="6383539" cy="114300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11"/>
            <a:ext cx="25146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11"/>
            <a:ext cx="3352800" cy="3651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11"/>
            <a:ext cx="1828800" cy="365123"/>
          </a:xfrm>
        </p:spPr>
        <p:txBody>
          <a:bodyPr/>
          <a:lstStyle>
            <a:lvl1pPr>
              <a:defRPr/>
            </a:lvl1pPr>
          </a:lstStyle>
          <a:p>
            <a:fld id="{2B290883-DCAD-4786-A41C-10594195A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418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9"/>
            <a:ext cx="7886700" cy="2852738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71"/>
            <a:ext cx="78867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26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533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79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06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133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559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986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4132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7"/>
            <a:ext cx="3886200" cy="4351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7"/>
            <a:ext cx="3886200" cy="4351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30"/>
            <a:ext cx="7886700" cy="1325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6"/>
            <a:ext cx="3868340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6664" indent="0">
              <a:buNone/>
              <a:defRPr sz="1900" b="1"/>
            </a:lvl2pPr>
            <a:lvl3pPr marL="853325" indent="0">
              <a:buNone/>
              <a:defRPr sz="1700" b="1"/>
            </a:lvl3pPr>
            <a:lvl4pPr marL="1279987" indent="0">
              <a:buNone/>
              <a:defRPr sz="1600" b="1"/>
            </a:lvl4pPr>
            <a:lvl5pPr marL="1706650" indent="0">
              <a:buNone/>
              <a:defRPr sz="1600" b="1"/>
            </a:lvl5pPr>
            <a:lvl6pPr marL="2133312" indent="0">
              <a:buNone/>
              <a:defRPr sz="1600" b="1"/>
            </a:lvl6pPr>
            <a:lvl7pPr marL="2559976" indent="0">
              <a:buNone/>
              <a:defRPr sz="1600" b="1"/>
            </a:lvl7pPr>
            <a:lvl8pPr marL="2986637" indent="0">
              <a:buNone/>
              <a:defRPr sz="1600" b="1"/>
            </a:lvl8pPr>
            <a:lvl9pPr marL="34132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6"/>
            <a:ext cx="3887391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6664" indent="0">
              <a:buNone/>
              <a:defRPr sz="1900" b="1"/>
            </a:lvl2pPr>
            <a:lvl3pPr marL="853325" indent="0">
              <a:buNone/>
              <a:defRPr sz="1700" b="1"/>
            </a:lvl3pPr>
            <a:lvl4pPr marL="1279987" indent="0">
              <a:buNone/>
              <a:defRPr sz="1600" b="1"/>
            </a:lvl4pPr>
            <a:lvl5pPr marL="1706650" indent="0">
              <a:buNone/>
              <a:defRPr sz="1600" b="1"/>
            </a:lvl5pPr>
            <a:lvl6pPr marL="2133312" indent="0">
              <a:buNone/>
              <a:defRPr sz="1600" b="1"/>
            </a:lvl6pPr>
            <a:lvl7pPr marL="2559976" indent="0">
              <a:buNone/>
              <a:defRPr sz="1600" b="1"/>
            </a:lvl7pPr>
            <a:lvl8pPr marL="2986637" indent="0">
              <a:buNone/>
              <a:defRPr sz="1600" b="1"/>
            </a:lvl8pPr>
            <a:lvl9pPr marL="34132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8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6" y="987431"/>
            <a:ext cx="4629151" cy="487362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26664" indent="0">
              <a:buNone/>
              <a:defRPr sz="1400"/>
            </a:lvl2pPr>
            <a:lvl3pPr marL="853325" indent="0">
              <a:buNone/>
              <a:defRPr sz="1200"/>
            </a:lvl3pPr>
            <a:lvl4pPr marL="1279987" indent="0">
              <a:buNone/>
              <a:defRPr sz="1000"/>
            </a:lvl4pPr>
            <a:lvl5pPr marL="1706650" indent="0">
              <a:buNone/>
              <a:defRPr sz="1000"/>
            </a:lvl5pPr>
            <a:lvl6pPr marL="2133312" indent="0">
              <a:buNone/>
              <a:defRPr sz="1000"/>
            </a:lvl6pPr>
            <a:lvl7pPr marL="2559976" indent="0">
              <a:buNone/>
              <a:defRPr sz="1000"/>
            </a:lvl7pPr>
            <a:lvl8pPr marL="2986637" indent="0">
              <a:buNone/>
              <a:defRPr sz="1000"/>
            </a:lvl8pPr>
            <a:lvl9pPr marL="34132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6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6" y="987431"/>
            <a:ext cx="4629151" cy="4873628"/>
          </a:xfrm>
        </p:spPr>
        <p:txBody>
          <a:bodyPr/>
          <a:lstStyle>
            <a:lvl1pPr marL="0" indent="0">
              <a:buNone/>
              <a:defRPr sz="2900"/>
            </a:lvl1pPr>
            <a:lvl2pPr marL="426664" indent="0">
              <a:buNone/>
              <a:defRPr sz="2500"/>
            </a:lvl2pPr>
            <a:lvl3pPr marL="853325" indent="0">
              <a:buNone/>
              <a:defRPr sz="2300"/>
            </a:lvl3pPr>
            <a:lvl4pPr marL="1279987" indent="0">
              <a:buNone/>
              <a:defRPr sz="1900"/>
            </a:lvl4pPr>
            <a:lvl5pPr marL="1706650" indent="0">
              <a:buNone/>
              <a:defRPr sz="1900"/>
            </a:lvl5pPr>
            <a:lvl6pPr marL="2133312" indent="0">
              <a:buNone/>
              <a:defRPr sz="1900"/>
            </a:lvl6pPr>
            <a:lvl7pPr marL="2559976" indent="0">
              <a:buNone/>
              <a:defRPr sz="1900"/>
            </a:lvl7pPr>
            <a:lvl8pPr marL="2986637" indent="0">
              <a:buNone/>
              <a:defRPr sz="1900"/>
            </a:lvl8pPr>
            <a:lvl9pPr marL="3413299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26664" indent="0">
              <a:buNone/>
              <a:defRPr sz="1400"/>
            </a:lvl2pPr>
            <a:lvl3pPr marL="853325" indent="0">
              <a:buNone/>
              <a:defRPr sz="1200"/>
            </a:lvl3pPr>
            <a:lvl4pPr marL="1279987" indent="0">
              <a:buNone/>
              <a:defRPr sz="1000"/>
            </a:lvl4pPr>
            <a:lvl5pPr marL="1706650" indent="0">
              <a:buNone/>
              <a:defRPr sz="1000"/>
            </a:lvl5pPr>
            <a:lvl6pPr marL="2133312" indent="0">
              <a:buNone/>
              <a:defRPr sz="1000"/>
            </a:lvl6pPr>
            <a:lvl7pPr marL="2559976" indent="0">
              <a:buNone/>
              <a:defRPr sz="1000"/>
            </a:lvl7pPr>
            <a:lvl8pPr marL="2986637" indent="0">
              <a:buNone/>
              <a:defRPr sz="1000"/>
            </a:lvl8pPr>
            <a:lvl9pPr marL="34132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30"/>
            <a:ext cx="7886700" cy="1325565"/>
          </a:xfrm>
          <a:prstGeom prst="rect">
            <a:avLst/>
          </a:prstGeom>
        </p:spPr>
        <p:txBody>
          <a:bodyPr vert="horz" lIns="85332" tIns="42666" rIns="85332" bIns="426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825627"/>
            <a:ext cx="7886700" cy="4351335"/>
          </a:xfrm>
          <a:prstGeom prst="rect">
            <a:avLst/>
          </a:prstGeom>
        </p:spPr>
        <p:txBody>
          <a:bodyPr vert="horz" lIns="85332" tIns="42666" rIns="85332" bIns="426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9"/>
            <a:ext cx="2057400" cy="365123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F7D1-7A8D-442C-8042-9B5D93305C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59"/>
            <a:ext cx="3086100" cy="365123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3" y="6356359"/>
            <a:ext cx="2057400" cy="365123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39D8-A855-4182-8057-9A430100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3325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32" indent="-213332" algn="l" defTabSz="853325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93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657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19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982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644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73305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9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631" indent="-213332" algn="l" defTabSz="853325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64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25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87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650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312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76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637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299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9" y="4371975"/>
            <a:ext cx="6511925" cy="1143000"/>
          </a:xfrm>
          <a:prstGeom prst="rect">
            <a:avLst/>
          </a:prstGeom>
          <a:effectLst/>
        </p:spPr>
        <p:txBody>
          <a:bodyPr vert="horz" lIns="85332" tIns="42666" rIns="85332" bIns="42666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1" y="731850"/>
            <a:ext cx="6400800" cy="34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2" tIns="42666" rIns="85332" bIns="42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8"/>
            <a:ext cx="2133600" cy="476250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lvl1pPr eaLnBrk="0" hangingPunct="0">
              <a:lnSpc>
                <a:spcPct val="10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1" y="6245228"/>
            <a:ext cx="2895600" cy="476250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lvl1pPr algn="l" eaLnBrk="0" hangingPunct="0">
              <a:lnSpc>
                <a:spcPct val="10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8"/>
            <a:ext cx="2133600" cy="476250"/>
          </a:xfrm>
          <a:prstGeom prst="rect">
            <a:avLst/>
          </a:prstGeom>
        </p:spPr>
        <p:txBody>
          <a:bodyPr vert="horz" wrap="square" lIns="85332" tIns="42666" rIns="85332" bIns="4266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200">
                <a:solidFill>
                  <a:srgbClr val="7F7F7F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59DD2-804D-4374-AC2F-25D1F100F79E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844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</p:sldLayoutIdLst>
  <p:transition spd="slow"/>
  <p:timing>
    <p:tnLst>
      <p:par>
        <p:cTn id="1" dur="indefinite" restart="never" nodeType="tmRoot"/>
      </p:par>
    </p:tnLst>
  </p:timing>
  <p:txStyles>
    <p:titleStyle>
      <a:lvl1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2pPr>
      <a:lvl3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3pPr>
      <a:lvl4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4pPr>
      <a:lvl5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3332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1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11107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9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767400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300"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23694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296285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553051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34648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12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4910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64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25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87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650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312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76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637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299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9" y="4371975"/>
            <a:ext cx="6511925" cy="1143000"/>
          </a:xfrm>
          <a:prstGeom prst="rect">
            <a:avLst/>
          </a:prstGeom>
          <a:effectLst/>
        </p:spPr>
        <p:txBody>
          <a:bodyPr vert="horz" lIns="85332" tIns="42666" rIns="85332" bIns="42666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1" y="731850"/>
            <a:ext cx="6400800" cy="34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2" tIns="42666" rIns="85332" bIns="42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8"/>
            <a:ext cx="2133600" cy="476250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lvl1pPr eaLnBrk="0" hangingPunct="0">
              <a:lnSpc>
                <a:spcPct val="10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1" y="6245228"/>
            <a:ext cx="2895600" cy="476250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lvl1pPr algn="l" eaLnBrk="0" hangingPunct="0">
              <a:lnSpc>
                <a:spcPct val="10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8"/>
            <a:ext cx="2133600" cy="476250"/>
          </a:xfrm>
          <a:prstGeom prst="rect">
            <a:avLst/>
          </a:prstGeom>
        </p:spPr>
        <p:txBody>
          <a:bodyPr vert="horz" wrap="square" lIns="85332" tIns="42666" rIns="85332" bIns="4266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200">
                <a:solidFill>
                  <a:srgbClr val="7F7F7F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59DD2-804D-4374-AC2F-25D1F100F79E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4405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/>
  <p:timing>
    <p:tnLst>
      <p:par>
        <p:cTn id="1" dur="indefinite" restart="never" nodeType="tmRoot"/>
      </p:par>
    </p:tnLst>
  </p:timing>
  <p:txStyles>
    <p:titleStyle>
      <a:lvl1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2pPr>
      <a:lvl3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3pPr>
      <a:lvl4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4pPr>
      <a:lvl5pPr marL="297775" indent="-2977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3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3332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1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11107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9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767400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300"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23694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296285" indent="-170370" algn="l" rtl="0" eaLnBrk="0" fontAlgn="base" hangingPunct="0">
        <a:spcBef>
          <a:spcPct val="20000"/>
        </a:spcBef>
        <a:spcAft>
          <a:spcPts val="28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553051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34648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12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4910" indent="-170666" algn="l" defTabSz="853325" rtl="0" eaLnBrk="1" latinLnBrk="0" hangingPunct="1">
        <a:spcBef>
          <a:spcPct val="20000"/>
        </a:spcBef>
        <a:spcAft>
          <a:spcPts val="28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64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25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87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650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312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76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637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299" algn="l" defTabSz="8533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1783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5" y="162083"/>
            <a:ext cx="1051560" cy="1401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14267" r="29734" b="15067"/>
          <a:stretch/>
        </p:blipFill>
        <p:spPr>
          <a:xfrm>
            <a:off x="7907280" y="162090"/>
            <a:ext cx="1110995" cy="14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2233" y="387047"/>
            <a:ext cx="8650515" cy="193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r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D:\AnthonyHNMT\Hinh cho thl\Chua Giesu\Chua Giesu va tre em\ChuaTreNho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600202"/>
            <a:ext cx="5849257" cy="4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15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5642" y="1466337"/>
            <a:ext cx="4163786" cy="424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AnthonyHNMT\Hinh cho thl\Chua Giesu\Chua Giesu va tre em\chua giesu va cac tre 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6" y="0"/>
            <a:ext cx="461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82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3887" y="219301"/>
            <a:ext cx="4189182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2" tIns="42666" rIns="85332" bIns="42666" anchor="ctr"/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T.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AnthonyHNMT\Hinh cho thl\Loi Chua\Kinh toi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63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78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69975" y="702495"/>
            <a:ext cx="4163786" cy="50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Giêsu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08715" y="146731"/>
            <a:ext cx="4555674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2" tIns="42666" rIns="85332" bIns="42666" anchor="ctr"/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T.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0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4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Hinh Dao\V-CN6TN-Mt 5_20-22a_ 27-28_ 33-34a_ 37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7444" r="82954" b="74629"/>
          <a:stretch/>
        </p:blipFill>
        <p:spPr bwMode="auto">
          <a:xfrm>
            <a:off x="-87312" y="0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:\Hinh Dao\V-CN6TN-Mt 5_20-22a_ 27-28_ 33-34a_ 37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/>
          <a:stretch/>
        </p:blipFill>
        <p:spPr bwMode="auto">
          <a:xfrm>
            <a:off x="1398758" y="0"/>
            <a:ext cx="6259169" cy="477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87313" y="4725995"/>
            <a:ext cx="9231313" cy="21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Giêsu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42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Hinh Dao\doi\Pic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67685" r="64912" b="161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:\Hinh Dao\doi\Pic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3215" r="1849" b="4502"/>
          <a:stretch/>
        </p:blipFill>
        <p:spPr bwMode="auto">
          <a:xfrm>
            <a:off x="4232172" y="0"/>
            <a:ext cx="4911828" cy="4288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224" y="4148183"/>
            <a:ext cx="9144000" cy="2579155"/>
          </a:xfrm>
          <a:prstGeom prst="rect">
            <a:avLst/>
          </a:prstGeom>
        </p:spPr>
        <p:txBody>
          <a:bodyPr wrap="square" lIns="85332" tIns="42666" rIns="85332" bIns="42666">
            <a:sp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224" y="1709453"/>
            <a:ext cx="4934857" cy="2579155"/>
          </a:xfrm>
          <a:prstGeom prst="rect">
            <a:avLst/>
          </a:prstGeom>
        </p:spPr>
        <p:txBody>
          <a:bodyPr wrap="square" lIns="85332" tIns="42666" rIns="85332" bIns="42666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01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Hinh Dao\V-CN6TN-Mt 5_20-22a_ 27-28_ 33-34a_ 37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7444" r="82954" b="74629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ranh-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b="6903"/>
          <a:stretch>
            <a:fillRect/>
          </a:stretch>
        </p:blipFill>
        <p:spPr bwMode="auto">
          <a:xfrm>
            <a:off x="1362812" y="233115"/>
            <a:ext cx="6331063" cy="404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3656" y="4380443"/>
            <a:ext cx="9144000" cy="2532989"/>
          </a:xfrm>
          <a:prstGeom prst="rect">
            <a:avLst/>
          </a:prstGeom>
        </p:spPr>
        <p:txBody>
          <a:bodyPr wrap="square" lIns="85332" tIns="42666" rIns="85332" bIns="42666">
            <a:spAutoFit/>
          </a:bodyPr>
          <a:lstStyle/>
          <a:p>
            <a:pPr marL="33778" algn="just"/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300" b="1" dirty="0" err="1" smtClean="0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quị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lụy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3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39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cture7"/>
          <p:cNvPicPr>
            <a:picLocks noChangeAspect="1" noChangeArrowheads="1"/>
          </p:cNvPicPr>
          <p:nvPr/>
        </p:nvPicPr>
        <p:blipFill>
          <a:blip r:embed="rId2"/>
          <a:srcRect b="25948"/>
          <a:stretch>
            <a:fillRect/>
          </a:stretch>
        </p:blipFill>
        <p:spPr bwMode="auto">
          <a:xfrm>
            <a:off x="1219200" y="0"/>
            <a:ext cx="6516914" cy="48876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43771" y="4879883"/>
            <a:ext cx="9231313" cy="18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sz="5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ngạo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94007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51529"/>
            <a:ext cx="4572000" cy="5072146"/>
          </a:xfrm>
          <a:prstGeom prst="rect">
            <a:avLst/>
          </a:prstGeom>
        </p:spPr>
        <p:txBody>
          <a:bodyPr wrap="square" lIns="85332" tIns="42666" rIns="85332" bIns="42666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AnthonyHNMT\Hinh cho thl\Chua Giesu\Tranh ve Duc Thanh Cha Phanxico\pope_francis_5_7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5143"/>
            <a:ext cx="4494271" cy="651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4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nthonyHNMT\Hinh cho thl\Chua Giesu\04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19" b="895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AnthonyHNMT\Hinh cho thl\Chua Giesu\0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14" y="0"/>
            <a:ext cx="3947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half" idx="2"/>
          </p:nvPr>
        </p:nvSpPr>
        <p:spPr>
          <a:xfrm>
            <a:off x="72570" y="2786750"/>
            <a:ext cx="5138056" cy="182154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Giêsu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499" y="409575"/>
            <a:ext cx="4381501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2" tIns="42666" rIns="85332" bIns="42666" anchor="ctr"/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Ta/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9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eation 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03321" y="-933332"/>
            <a:ext cx="4226169" cy="86919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90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oadImage"/>
          <p:cNvPicPr>
            <a:picLocks noChangeAspect="1" noChangeArrowheads="1"/>
          </p:cNvPicPr>
          <p:nvPr/>
        </p:nvPicPr>
        <p:blipFill>
          <a:blip r:embed="rId2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/>
          <a:stretch>
            <a:fillRect/>
          </a:stretch>
        </p:blipFill>
        <p:spPr bwMode="auto">
          <a:xfrm>
            <a:off x="609600" y="0"/>
            <a:ext cx="8011887" cy="415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half" idx="2"/>
          </p:nvPr>
        </p:nvSpPr>
        <p:spPr>
          <a:xfrm>
            <a:off x="1" y="4586507"/>
            <a:ext cx="9143999" cy="182154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42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AnthonyHNMT\Hinh cho thl\Mua Chay - Mua Phuc Sinh\Mua Chay\mc 4b\mao-gai-chua-gies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03" b="918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AnthonyHNMT\Hinh cho thl\Mua Chay - Mua Phuc Sinh\Mua Chay\mc 4b\mao-gai-chua-gi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1" y="0"/>
            <a:ext cx="4499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319316" y="3962393"/>
            <a:ext cx="4571999" cy="182154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46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2" y="304802"/>
            <a:ext cx="4368800" cy="6334030"/>
          </a:xfrm>
          <a:prstGeom prst="rect">
            <a:avLst/>
          </a:prstGeom>
        </p:spPr>
        <p:txBody>
          <a:bodyPr wrap="square" lIns="85332" tIns="42666" rIns="85332" bIns="42666">
            <a:spAutoFit/>
          </a:bodyPr>
          <a:lstStyle/>
          <a:p>
            <a:pPr algn="ctr"/>
            <a:r>
              <a:rPr lang="en-US" sz="5800" b="1" dirty="0" smtClean="0"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Cha/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5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AnthonyHNMT\Hinh cho thl\Mua Chay\Thập Giá\Cristo_de_San_Plácido,_by_Diego_Velázqu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08" y="0"/>
            <a:ext cx="4616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488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nthonyHNMT\Hinh cho thl\Chua Giesu\Chua Giesu va tre em\1b3f6-317801_233603800031453_14082887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877" y="5040350"/>
            <a:ext cx="9136061" cy="17635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sz="55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75211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:\Hinh Dao\doi\30062093_be-d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04" y="3387773"/>
            <a:ext cx="2526653" cy="347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:\Hinh Dao\doi\cha phat2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4" y="3387772"/>
            <a:ext cx="4905153" cy="347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8547"/>
            <a:ext cx="904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9273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142" y="552013"/>
            <a:ext cx="889725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vênh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77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"/>
            <a:ext cx="9144000" cy="1748159"/>
          </a:xfrm>
          <a:prstGeom prst="rect">
            <a:avLst/>
          </a:prstGeom>
        </p:spPr>
        <p:txBody>
          <a:bodyPr wrap="square" lIns="85332" tIns="42666" rIns="85332" bIns="42666">
            <a:spAutoFit/>
          </a:bodyPr>
          <a:lstStyle/>
          <a:p>
            <a:pPr lvl="0" algn="ctr"/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Hinh Dao\doi\nhanloi40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099128" y="1985258"/>
            <a:ext cx="5782130" cy="4553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7176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385208"/>
            <a:ext cx="9144000" cy="855607"/>
          </a:xfrm>
          <a:prstGeom prst="rect">
            <a:avLst/>
          </a:prstGeom>
        </p:spPr>
        <p:txBody>
          <a:bodyPr wrap="square" lIns="85332" tIns="42666" rIns="85332" bIns="42666">
            <a:spAutoFit/>
          </a:bodyPr>
          <a:lstStyle/>
          <a:p>
            <a:pPr algn="ctr"/>
            <a:r>
              <a:rPr lang="en-US" sz="5000" b="1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KHIÊM NHƯỜNG NHƯ CHÚA</a:t>
            </a:r>
            <a:endParaRPr lang="en-US" sz="5000" b="1" dirty="0">
              <a:ln w="13462">
                <a:noFill/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9" y="1979128"/>
            <a:ext cx="8824686" cy="3779484"/>
          </a:xfrm>
          <a:prstGeom prst="rect">
            <a:avLst/>
          </a:prstGeom>
          <a:noFill/>
        </p:spPr>
        <p:txBody>
          <a:bodyPr wrap="square" lIns="85332" tIns="42666" rIns="85332" bIns="42666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78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114" y="1311959"/>
            <a:ext cx="8868229" cy="3964150"/>
          </a:xfrm>
          <a:prstGeom prst="rect">
            <a:avLst/>
          </a:prstGeom>
          <a:noFill/>
        </p:spPr>
        <p:txBody>
          <a:bodyPr wrap="square" lIns="85332" tIns="42666" rIns="85332" bIns="42666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rái</a:t>
            </a:r>
            <a:r>
              <a:rPr lang="en-US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18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1224854"/>
            <a:ext cx="8708571" cy="3779484"/>
          </a:xfrm>
          <a:prstGeom prst="rect">
            <a:avLst/>
          </a:prstGeom>
          <a:noFill/>
        </p:spPr>
        <p:txBody>
          <a:bodyPr wrap="square" lIns="85332" tIns="42666" rIns="85332" bIns="42666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2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Hinh Dao\cuu uoc\adong eva\74539_105152382886161_100001741997841_38283_49284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52"/>
            <a:ext cx="911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036456"/>
            <a:ext cx="9113837" cy="1796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5332" tIns="42666" rIns="85332" bIns="42666" anchor="ctr"/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900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T. 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9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45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818463"/>
            <a:ext cx="8810172" cy="5087534"/>
          </a:xfrm>
          <a:prstGeom prst="rect">
            <a:avLst/>
          </a:prstGeom>
          <a:noFill/>
        </p:spPr>
        <p:txBody>
          <a:bodyPr wrap="square" lIns="85332" tIns="42666" rIns="85332" bIns="42666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0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1214904541_ADAM_EVA_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42857" y="0"/>
            <a:ext cx="3701143" cy="6858000"/>
          </a:xfrm>
          <a:solidFill>
            <a:schemeClr val="bg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Adong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Eva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2646" y="3672390"/>
            <a:ext cx="4583528" cy="1940940"/>
          </a:xfrm>
        </p:spPr>
        <p:txBody>
          <a:bodyPr/>
          <a:lstStyle/>
          <a:p>
            <a:pPr marL="0" indent="0" algn="ctr">
              <a:buNone/>
            </a:pP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6" descr="AdamEve 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5" y="0"/>
            <a:ext cx="4354285" cy="686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51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09323"/>
            <a:ext cx="9233808" cy="22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32" tIns="42666" rIns="85332" bIns="42666" anchor="ctr"/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sz="51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T.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4" y="137970"/>
            <a:ext cx="8189685" cy="489048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" y="1869844"/>
            <a:ext cx="9144000" cy="259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4881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nthonyHNMT\Hinh cho thl\Loi Chua\giaophanphucuong_full_22162012_101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5143" y="4933515"/>
            <a:ext cx="8882744" cy="174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19311" y="4745599"/>
            <a:ext cx="8577943" cy="203690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6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6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6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68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thonyHNMT\Hinh cho thl\Tro ve\Caunguyen 4 copy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2" y="0"/>
            <a:ext cx="3757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392" y="1077592"/>
            <a:ext cx="4163786" cy="47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4/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38383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nthonyHNMT\Hinh cho thl\Chua Giesu\1393712_687807854572381_9905267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1" y="464457"/>
            <a:ext cx="6428879" cy="45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0412" y="5426656"/>
            <a:ext cx="8650515" cy="10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332" tIns="42666" rIns="85332" bIns="42666" anchor="ctr">
            <a:spAutoFit/>
          </a:bodyPr>
          <a:lstStyle>
            <a:lvl1pPr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1pPr>
            <a:lvl2pPr marL="742950" indent="-28575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2pPr>
            <a:lvl3pPr marL="11430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3pPr>
            <a:lvl4pPr marL="16002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4pPr>
            <a:lvl5pPr marL="2057400" indent="-228600" eaLnBrk="0" hangingPunct="0">
              <a:defRPr sz="6000" b="1">
                <a:solidFill>
                  <a:srgbClr val="5968B0"/>
                </a:solidFill>
                <a:latin typeface="VNI-Swiss-Condense" pitchFamily="2" charset="0"/>
              </a:defRPr>
            </a:lvl5pPr>
            <a:lvl6pPr marL="25146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6pPr>
            <a:lvl7pPr marL="29718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7pPr>
            <a:lvl8pPr marL="34290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8pPr>
            <a:lvl9pPr marL="3886200" indent="-228600" algn="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5968B0"/>
                </a:solidFill>
                <a:latin typeface="VNI-Swiss-Condense" pitchFamily="2" charset="0"/>
              </a:defRPr>
            </a:lvl9pPr>
          </a:lstStyle>
          <a:p>
            <a:r>
              <a:rPr lang="en-US" sz="6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6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6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6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695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5_Slip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5_Slip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544</Words>
  <Application>Microsoft Office PowerPoint</Application>
  <PresentationFormat>Overhead</PresentationFormat>
  <Paragraphs>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5_Slipstream</vt:lpstr>
      <vt:lpstr>6_Slipstream</vt:lpstr>
      <vt:lpstr>PowerPoint Presentation</vt:lpstr>
      <vt:lpstr>PowerPoint Presentation</vt:lpstr>
      <vt:lpstr>PowerPoint Presentation</vt:lpstr>
      <vt:lpstr>PowerPoint Presentation</vt:lpstr>
      <vt:lpstr>T. Vì cả hai đã kiêu ngạo/ không vâng lời Thiên Chúa.</vt:lpstr>
      <vt:lpstr>PowerPoint Presentation</vt:lpstr>
      <vt:lpstr>T. Hãy sống khiêm nhường thật trong lòng.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nguyen</dc:creator>
  <cp:lastModifiedBy>Thanh An</cp:lastModifiedBy>
  <cp:revision>25</cp:revision>
  <dcterms:created xsi:type="dcterms:W3CDTF">2016-08-12T02:22:32Z</dcterms:created>
  <dcterms:modified xsi:type="dcterms:W3CDTF">2016-08-25T09:02:51Z</dcterms:modified>
</cp:coreProperties>
</file>